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a57eb7b50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a57eb7b50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a57eb7b50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a57eb7b50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401db36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401db36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a57eb7b50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a57eb7b50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401db36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401db36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401db366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401db36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401db366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401db366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6a57eb7b50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6a57eb7b50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a57eb7b50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a57eb7b50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a57eb7b50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6a57eb7b50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a57eb7b50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a57eb7b50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a57eb7b50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6a57eb7b50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4a557b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4a557b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a57eb7b50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6a57eb7b50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a57eb7b50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a57eb7b50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a57eb7b50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a57eb7b50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a57eb7b50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a57eb7b50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57eb7b50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a57eb7b50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6a57eb7b50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6a57eb7b50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401db366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401db36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hdNmGbNfFmVh_zsYXyIBugB6xu3Uhndq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LTL pathfinding in </a:t>
            </a:r>
            <a:r>
              <a:rPr lang="en"/>
              <a:t>partially</a:t>
            </a:r>
            <a:r>
              <a:rPr lang="en"/>
              <a:t> known </a:t>
            </a:r>
            <a:r>
              <a:rPr lang="en"/>
              <a:t>environments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Aryan Gupta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8375050" y="1593975"/>
            <a:ext cx="146400" cy="117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16800"/>
            <a:ext cx="4319724" cy="28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4122150" y="2891950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643500" y="1307850"/>
            <a:ext cx="36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Ff &amp; (!f U a) &amp; (!f U b)</a:t>
            </a:r>
            <a:endParaRPr sz="2300"/>
          </a:p>
        </p:txBody>
      </p:sp>
      <p:sp>
        <p:nvSpPr>
          <p:cNvPr id="209" name="Google Shape;209;p22"/>
          <p:cNvSpPr txBox="1"/>
          <p:nvPr/>
        </p:nvSpPr>
        <p:spPr>
          <a:xfrm>
            <a:off x="2072111" y="3415719"/>
            <a:ext cx="39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072111" y="4250119"/>
            <a:ext cx="39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725" y="144600"/>
            <a:ext cx="4768226" cy="47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2"/>
          <p:cNvSpPr/>
          <p:nvPr/>
        </p:nvSpPr>
        <p:spPr>
          <a:xfrm>
            <a:off x="8479675" y="1585675"/>
            <a:ext cx="176100" cy="1704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1906941" y="3896125"/>
            <a:ext cx="7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</a:t>
            </a: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+ af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1906941" y="3044588"/>
            <a:ext cx="7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ab</a:t>
            </a:r>
            <a:r>
              <a:rPr b="1" lang="en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+ bf</a:t>
            </a:r>
            <a:endParaRPr b="1" sz="11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220" name="Google Shape;22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Partial A* (WIP)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3" title="out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725" y="144600"/>
            <a:ext cx="4768225" cy="47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6" cy="47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6" cy="47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no risk updates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full astar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len: 104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4">
            <a:alphaModFix/>
          </a:blip>
          <a:srcRect b="36932" l="0" r="0" t="0"/>
          <a:stretch/>
        </p:blipFill>
        <p:spPr>
          <a:xfrm>
            <a:off x="4227725" y="144600"/>
            <a:ext cx="4768226" cy="3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 </a:t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4" cy="47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with risk updates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partial astar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len: 98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36932" l="0" r="0" t="0"/>
          <a:stretch/>
        </p:blipFill>
        <p:spPr>
          <a:xfrm>
            <a:off x="4227725" y="144600"/>
            <a:ext cx="4768226" cy="30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 rotWithShape="1">
          <a:blip r:embed="rId5">
            <a:alphaModFix/>
          </a:blip>
          <a:srcRect b="36936" l="0" r="0" t="0"/>
          <a:stretch/>
        </p:blipFill>
        <p:spPr>
          <a:xfrm>
            <a:off x="4227725" y="144600"/>
            <a:ext cx="4768226" cy="3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3910913" y="4405025"/>
            <a:ext cx="148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98</a:t>
            </a:r>
            <a:endParaRPr/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with risk updates 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full astar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len: 90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175" y="152400"/>
            <a:ext cx="4760424" cy="47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 rotWithShape="1">
          <a:blip r:embed="rId4">
            <a:alphaModFix/>
          </a:blip>
          <a:srcRect b="36995" l="0" r="0" t="0"/>
          <a:stretch/>
        </p:blipFill>
        <p:spPr>
          <a:xfrm>
            <a:off x="4231175" y="152400"/>
            <a:ext cx="4760426" cy="2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Pathfinding</a:t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4" cy="47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no risk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full astar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len: 90</a:t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4">
            <a:alphaModFix/>
          </a:blip>
          <a:srcRect b="36936" l="0" r="0" t="0"/>
          <a:stretch/>
        </p:blipFill>
        <p:spPr>
          <a:xfrm>
            <a:off x="4227725" y="144600"/>
            <a:ext cx="4768224" cy="3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1217925" y="34898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Entire Script - 51.</a:t>
            </a:r>
            <a:r>
              <a:rPr lang="en"/>
              <a:t>7</a:t>
            </a:r>
            <a:r>
              <a:rPr lang="en"/>
              <a:t>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Image Creation (debugging) - 10.4s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 - 41.3s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Pre-processing - 35.8s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Updating risk - 5.1s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Astar - 1.2s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00" y="1000250"/>
            <a:ext cx="7642400" cy="23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6092508" y="3262275"/>
            <a:ext cx="271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Timings on image are correct but misleading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58538" l="0" r="0" t="0"/>
          <a:stretch/>
        </p:blipFill>
        <p:spPr>
          <a:xfrm>
            <a:off x="175350" y="1616875"/>
            <a:ext cx="8793299" cy="12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2155825" y="2934950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Pathfinder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algorithm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4985375" y="2934950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Final Path Image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7176500" y="2934950"/>
            <a:ext cx="21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LTL targets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6717800" y="2398425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10.4s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8086425" y="23716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5.71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2636458" y="2934950"/>
            <a:ext cx="21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Extract Cells From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Satellite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58923" l="0" r="0" t="0"/>
          <a:stretch/>
        </p:blipFill>
        <p:spPr>
          <a:xfrm>
            <a:off x="0" y="1667553"/>
            <a:ext cx="9144001" cy="12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Sector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Tasked Agent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Risky Combat Zones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Space Sector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Detect and avoid risk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Satellite imagery 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650" y="544800"/>
            <a:ext cx="3147926" cy="236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024" y="2459925"/>
            <a:ext cx="2806477" cy="21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>
            <a:off x="1323950" y="2926950"/>
            <a:ext cx="320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Viewed Surrounding Risk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(3.2s)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4299976" y="2926950"/>
            <a:ext cx="247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New Viewed Cells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(2s)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6157200" y="2926950"/>
            <a:ext cx="21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(1.3s)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64326" l="0" r="0" t="0"/>
          <a:stretch/>
        </p:blipFill>
        <p:spPr>
          <a:xfrm>
            <a:off x="427650" y="2174200"/>
            <a:ext cx="8588124" cy="6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44"/>
              <a:t>Constructive </a:t>
            </a:r>
            <a:r>
              <a:rPr lang="en" sz="1944"/>
              <a:t>Criticism?</a:t>
            </a:r>
            <a:endParaRPr sz="1944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Must complete task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Must not crash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Risky Environment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1477" r="0" t="764"/>
          <a:stretch/>
        </p:blipFill>
        <p:spPr>
          <a:xfrm>
            <a:off x="4079700" y="828000"/>
            <a:ext cx="47453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Risky objects (green)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Warhead </a:t>
            </a:r>
            <a:r>
              <a:rPr lang="en"/>
              <a:t>craters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Debris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LTL targets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Pickup areas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Temporary bases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Downed personnel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Downed tanks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Drilling sites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4" cy="47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Imagery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2853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real world, </a:t>
            </a:r>
            <a:r>
              <a:rPr lang="en"/>
              <a:t>satellite</a:t>
            </a:r>
            <a:r>
              <a:rPr lang="en"/>
              <a:t> </a:t>
            </a:r>
            <a:r>
              <a:rPr lang="en"/>
              <a:t>imagery</a:t>
            </a:r>
            <a:r>
              <a:rPr lang="en"/>
              <a:t> isn’t at the best resolution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Risk must be assumed surrounding objects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Objects may have been moved by </a:t>
            </a:r>
            <a:r>
              <a:rPr lang="en"/>
              <a:t>environment, other agents, or antagonists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4" cy="47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</a:t>
            </a:r>
            <a:r>
              <a:rPr lang="en"/>
              <a:t> </a:t>
            </a:r>
            <a:r>
              <a:rPr lang="en"/>
              <a:t>Imagery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4" cy="47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- Linear Temporal Logic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643500" y="1307850"/>
            <a:ext cx="36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Ff &amp; (!f U a) &amp; (!f U b)</a:t>
            </a:r>
            <a:endParaRPr sz="23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6800"/>
            <a:ext cx="4319724" cy="28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4845700" y="1816799"/>
            <a:ext cx="3656100" cy="30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f, a, b are axioms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represent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physical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intrinsic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 extrinsic value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LTL pathfinding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4806000" y="1816800"/>
            <a:ext cx="35304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Function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Distance to accepting state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Multiple transition axioms are </a:t>
            </a:r>
            <a:r>
              <a:rPr lang="en"/>
              <a:t>ignored</a:t>
            </a:r>
            <a:r>
              <a:rPr lang="en"/>
              <a:t> in the slides for brevity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Better h-functions exist, which will be discussed later as its not </a:t>
            </a:r>
            <a:r>
              <a:rPr lang="en"/>
              <a:t>programmatically</a:t>
            </a:r>
            <a:r>
              <a:rPr lang="en"/>
              <a:t> finished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16800"/>
            <a:ext cx="4319724" cy="28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3379439" y="2658311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4122150" y="2891950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2072111" y="3024618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2072111" y="3858693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695911" y="2585514"/>
            <a:ext cx="3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1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643500" y="1307850"/>
            <a:ext cx="365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Ff &amp; (!f U a) &amp; (!f U b)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athfinding</a:t>
            </a:r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25" y="144600"/>
            <a:ext cx="4768226" cy="476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297500" y="1972550"/>
            <a:ext cx="28206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and b sites are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Both sites have equal LTL hfunc weight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Algo will choose one with shortest and least risky phys path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WIP: max cumulative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WIP: max absolute risk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